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0"/>
    <p:restoredTop sz="94674"/>
  </p:normalViewPr>
  <p:slideViewPr>
    <p:cSldViewPr showGuides="1">
      <p:cViewPr varScale="1">
        <p:scale>
          <a:sx n="72" d="100"/>
          <a:sy n="72" d="100"/>
        </p:scale>
        <p:origin x="29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개체 틀로 끌거나 아이콘을 클릭하여 추가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0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21E3A186-B92A-45A7-A9A2-ADCEAE9F6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23" y="0"/>
            <a:ext cx="11523517" cy="57332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007-2 copy">
            <a:extLst>
              <a:ext uri="{FF2B5EF4-FFF2-40B4-BE49-F238E27FC236}">
                <a16:creationId xmlns:a16="http://schemas.microsoft.com/office/drawing/2014/main" id="{35BFB546-388D-4C25-926D-E9D1A6641D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150"/>
          <a:stretch/>
        </p:blipFill>
        <p:spPr bwMode="auto">
          <a:xfrm>
            <a:off x="336000" y="1"/>
            <a:ext cx="11520000" cy="586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굴림</vt:lpstr>
      <vt:lpstr>Arial</vt:lpstr>
      <vt:lpstr>Calibri</vt:lpstr>
      <vt:lpstr>Calibri Light</vt:lpstr>
      <vt:lpstr>기본 디자인</vt:lpstr>
      <vt:lpstr>PowerPoint 프레젠테이션</vt:lpstr>
      <vt:lpstr>PowerPoint 프레젠테이션</vt:lpstr>
    </vt:vector>
  </TitlesOfParts>
  <Company>한국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최봉수</dc:creator>
  <cp:lastModifiedBy>이수정</cp:lastModifiedBy>
  <cp:revision>11</cp:revision>
  <dcterms:created xsi:type="dcterms:W3CDTF">2008-08-19T07:55:42Z</dcterms:created>
  <dcterms:modified xsi:type="dcterms:W3CDTF">2020-11-20T07:47:25Z</dcterms:modified>
</cp:coreProperties>
</file>