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45"/>
    <p:restoredTop sz="94674"/>
  </p:normalViewPr>
  <p:slideViewPr>
    <p:cSldViewPr showGuides="1">
      <p:cViewPr>
        <p:scale>
          <a:sx n="70" d="100"/>
          <a:sy n="70" d="100"/>
        </p:scale>
        <p:origin x="144" y="134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편집하려면 클릭</a:t>
            </a:r>
          </a:p>
          <a:p>
            <a:pPr lvl="1"/>
            <a:r>
              <a:rPr lang="ko-KR" altLang="en-US" smtClean="0"/>
              <a:t>두 번째 수준</a:t>
            </a:r>
          </a:p>
          <a:p>
            <a:pPr lvl="2"/>
            <a:r>
              <a:rPr lang="ko-KR" altLang="en-US" smtClean="0"/>
              <a:t>세 번째 수준</a:t>
            </a:r>
          </a:p>
          <a:p>
            <a:pPr lvl="3"/>
            <a:r>
              <a:rPr lang="ko-KR" altLang="en-US" smtClean="0"/>
              <a:t>네 번째 수준</a:t>
            </a:r>
          </a:p>
          <a:p>
            <a:pPr lvl="4"/>
            <a:r>
              <a:rPr lang="ko-KR" altLang="en-US" smtClean="0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편집하려면 클릭</a:t>
            </a:r>
          </a:p>
          <a:p>
            <a:pPr lvl="1"/>
            <a:r>
              <a:rPr lang="ko-KR" altLang="en-US" smtClean="0"/>
              <a:t>두 번째 수준</a:t>
            </a:r>
          </a:p>
          <a:p>
            <a:pPr lvl="2"/>
            <a:r>
              <a:rPr lang="ko-KR" altLang="en-US" smtClean="0"/>
              <a:t>세 번째 수준</a:t>
            </a:r>
          </a:p>
          <a:p>
            <a:pPr lvl="3"/>
            <a:r>
              <a:rPr lang="ko-KR" altLang="en-US" smtClean="0"/>
              <a:t>네 번째 수준</a:t>
            </a:r>
          </a:p>
          <a:p>
            <a:pPr lvl="4"/>
            <a:r>
              <a:rPr lang="ko-KR" altLang="en-US" smtClean="0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편집하려면 클릭</a:t>
            </a:r>
          </a:p>
          <a:p>
            <a:pPr lvl="1"/>
            <a:r>
              <a:rPr lang="ko-KR" altLang="en-US" smtClean="0"/>
              <a:t>두 번째 수준</a:t>
            </a:r>
          </a:p>
          <a:p>
            <a:pPr lvl="2"/>
            <a:r>
              <a:rPr lang="ko-KR" altLang="en-US" smtClean="0"/>
              <a:t>세 번째 수준</a:t>
            </a:r>
          </a:p>
          <a:p>
            <a:pPr lvl="3"/>
            <a:r>
              <a:rPr lang="ko-KR" altLang="en-US" smtClean="0"/>
              <a:t>네 번째 수준</a:t>
            </a:r>
          </a:p>
          <a:p>
            <a:pPr lvl="4"/>
            <a:r>
              <a:rPr lang="ko-KR" altLang="en-US" smtClean="0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편집하려면 클릭</a:t>
            </a:r>
          </a:p>
          <a:p>
            <a:pPr lvl="1"/>
            <a:r>
              <a:rPr lang="ko-KR" altLang="en-US" smtClean="0"/>
              <a:t>두 번째 수준</a:t>
            </a:r>
          </a:p>
          <a:p>
            <a:pPr lvl="2"/>
            <a:r>
              <a:rPr lang="ko-KR" altLang="en-US" smtClean="0"/>
              <a:t>세 번째 수준</a:t>
            </a:r>
          </a:p>
          <a:p>
            <a:pPr lvl="3"/>
            <a:r>
              <a:rPr lang="ko-KR" altLang="en-US" smtClean="0"/>
              <a:t>네 번째 수준</a:t>
            </a:r>
          </a:p>
          <a:p>
            <a:pPr lvl="4"/>
            <a:r>
              <a:rPr lang="ko-KR" altLang="en-US" smtClean="0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편집하려면 클릭</a:t>
            </a:r>
          </a:p>
          <a:p>
            <a:pPr lvl="1"/>
            <a:r>
              <a:rPr lang="ko-KR" altLang="en-US" smtClean="0"/>
              <a:t>두 번째 수준</a:t>
            </a:r>
          </a:p>
          <a:p>
            <a:pPr lvl="2"/>
            <a:r>
              <a:rPr lang="ko-KR" altLang="en-US" smtClean="0"/>
              <a:t>세 번째 수준</a:t>
            </a:r>
          </a:p>
          <a:p>
            <a:pPr lvl="3"/>
            <a:r>
              <a:rPr lang="ko-KR" altLang="en-US" smtClean="0"/>
              <a:t>네 번째 수준</a:t>
            </a:r>
          </a:p>
          <a:p>
            <a:pPr lvl="4"/>
            <a:r>
              <a:rPr lang="ko-KR" altLang="en-US" smtClean="0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편집하려면 클릭</a:t>
            </a:r>
          </a:p>
          <a:p>
            <a:pPr lvl="1"/>
            <a:r>
              <a:rPr lang="ko-KR" altLang="en-US" smtClean="0"/>
              <a:t>두 번째 수준</a:t>
            </a:r>
          </a:p>
          <a:p>
            <a:pPr lvl="2"/>
            <a:r>
              <a:rPr lang="ko-KR" altLang="en-US" smtClean="0"/>
              <a:t>세 번째 수준</a:t>
            </a:r>
          </a:p>
          <a:p>
            <a:pPr lvl="3"/>
            <a:r>
              <a:rPr lang="ko-KR" altLang="en-US" smtClean="0"/>
              <a:t>네 번째 수준</a:t>
            </a:r>
          </a:p>
          <a:p>
            <a:pPr lvl="4"/>
            <a:r>
              <a:rPr lang="ko-KR" altLang="en-US" smtClean="0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편집하려면 클릭</a:t>
            </a:r>
          </a:p>
          <a:p>
            <a:pPr lvl="1"/>
            <a:r>
              <a:rPr lang="ko-KR" altLang="en-US" smtClean="0"/>
              <a:t>두 번째 수준</a:t>
            </a:r>
          </a:p>
          <a:p>
            <a:pPr lvl="2"/>
            <a:r>
              <a:rPr lang="ko-KR" altLang="en-US" smtClean="0"/>
              <a:t>세 번째 수준</a:t>
            </a:r>
          </a:p>
          <a:p>
            <a:pPr lvl="3"/>
            <a:r>
              <a:rPr lang="ko-KR" altLang="en-US" smtClean="0"/>
              <a:t>네 번째 수준</a:t>
            </a:r>
          </a:p>
          <a:p>
            <a:pPr lvl="4"/>
            <a:r>
              <a:rPr lang="ko-KR" altLang="en-US" smtClean="0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8/6/17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8/6/17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백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8/6/17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편집하려면 클릭</a:t>
            </a:r>
          </a:p>
          <a:p>
            <a:pPr lvl="1"/>
            <a:r>
              <a:rPr lang="ko-KR" altLang="en-US" smtClean="0"/>
              <a:t>두 번째 수준</a:t>
            </a:r>
          </a:p>
          <a:p>
            <a:pPr lvl="2"/>
            <a:r>
              <a:rPr lang="ko-KR" altLang="en-US" smtClean="0"/>
              <a:t>세 번째 수준</a:t>
            </a:r>
          </a:p>
          <a:p>
            <a:pPr lvl="3"/>
            <a:r>
              <a:rPr lang="ko-KR" altLang="en-US" smtClean="0"/>
              <a:t>네 번째 수준</a:t>
            </a:r>
          </a:p>
          <a:p>
            <a:pPr lvl="4"/>
            <a:r>
              <a:rPr lang="ko-KR" altLang="en-US" smtClean="0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개체 틀로 끌거나 아이콘을 클릭하여 추가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편집하려면 클릭</a:t>
            </a:r>
          </a:p>
          <a:p>
            <a:pPr lvl="1"/>
            <a:r>
              <a:rPr lang="ko-KR" altLang="en-US" smtClean="0"/>
              <a:t>두 번째 수준</a:t>
            </a:r>
          </a:p>
          <a:p>
            <a:pPr lvl="2"/>
            <a:r>
              <a:rPr lang="ko-KR" altLang="en-US" smtClean="0"/>
              <a:t>세 번째 수준</a:t>
            </a:r>
          </a:p>
          <a:p>
            <a:pPr lvl="3"/>
            <a:r>
              <a:rPr lang="ko-KR" altLang="en-US" smtClean="0"/>
              <a:t>네 번째 수준</a:t>
            </a:r>
          </a:p>
          <a:p>
            <a:pPr lvl="4"/>
            <a:r>
              <a:rPr lang="ko-KR" altLang="en-US" smtClean="0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8/6/17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42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005 copy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150"/>
          <a:stretch/>
        </p:blipFill>
        <p:spPr bwMode="auto">
          <a:xfrm>
            <a:off x="336000" y="1"/>
            <a:ext cx="11520000" cy="5862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Macintosh PowerPoint</Application>
  <PresentationFormat>와이드스크린</PresentationFormat>
  <Paragraphs>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굴림</vt:lpstr>
      <vt:lpstr>맑은 고딕</vt:lpstr>
      <vt:lpstr>Calibri</vt:lpstr>
      <vt:lpstr>Calibri Light</vt:lpstr>
      <vt:lpstr>Arial</vt:lpstr>
      <vt:lpstr>기본 디자인</vt:lpstr>
      <vt:lpstr>PowerPoint 프레젠테이션</vt:lpstr>
    </vt:vector>
  </TitlesOfParts>
  <Company>한국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최봉수</dc:creator>
  <cp:lastModifiedBy>Microsoft Office 사용자</cp:lastModifiedBy>
  <cp:revision>5</cp:revision>
  <dcterms:created xsi:type="dcterms:W3CDTF">2008-08-19T05:03:17Z</dcterms:created>
  <dcterms:modified xsi:type="dcterms:W3CDTF">2017-08-06T12:10:25Z</dcterms:modified>
</cp:coreProperties>
</file>