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5"/>
    <p:restoredTop sz="94674"/>
  </p:normalViewPr>
  <p:slideViewPr>
    <p:cSldViewPr showGuides="1">
      <p:cViewPr varScale="1">
        <p:scale>
          <a:sx n="67" d="100"/>
          <a:sy n="67" d="100"/>
        </p:scale>
        <p:origin x="10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005 cop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150"/>
          <a:stretch/>
        </p:blipFill>
        <p:spPr bwMode="auto">
          <a:xfrm>
            <a:off x="336000" y="1"/>
            <a:ext cx="11520000" cy="586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Arial</vt:lpstr>
      <vt:lpstr>Calibri</vt:lpstr>
      <vt:lpstr>Calibri Light</vt:lpstr>
      <vt:lpstr>기본 디자인</vt:lpstr>
      <vt:lpstr>PowerPoint 프레젠테이션</vt:lpstr>
    </vt:vector>
  </TitlesOfParts>
  <Company>한국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최봉수</dc:creator>
  <cp:lastModifiedBy>이수정</cp:lastModifiedBy>
  <cp:revision>6</cp:revision>
  <dcterms:created xsi:type="dcterms:W3CDTF">2008-08-19T05:03:17Z</dcterms:created>
  <dcterms:modified xsi:type="dcterms:W3CDTF">2020-11-18T11:23:42Z</dcterms:modified>
</cp:coreProperties>
</file>